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357D0-A898-44EA-A736-6BB184A33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787" y="1041400"/>
            <a:ext cx="898410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A2D68E-737B-4E27-A926-2C68975ED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787" y="3521075"/>
            <a:ext cx="898410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200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DC187-C3C4-40FA-83C2-4DC7EC15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59CDA4-46F1-4419-BF61-2DCDC143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F4506-EA8D-4AF7-B039-67287343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0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FCF4D-1492-4981-AB01-F4F240AA8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2968A8-585C-42DA-B1E2-0D3629D51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7F0C4E-4DE5-47AF-8B3C-3A01F0BD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8DFA57-D0C2-4EE1-981C-D1629AE3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A64443-D854-47ED-AB5F-A2018371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F4FC01-9C1F-4A76-BB84-5A1F5ED13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D36326-D539-4D58-870B-A8C2605ED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9F7D67-A584-4E08-A51B-0E323CF10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91C47-B5B4-44C1-B1C6-52DAFE00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2208B9-4901-4A6A-A951-E8CEE0B4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9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7B5F-0B37-4BCC-85A8-9B65BD90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1C642F-7F54-48AC-9274-A9056E5A8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CDF668-AC1F-49D3-9A53-5D38A814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D04FB3-CFFC-4EAC-8EC5-4750F65A5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888711-133A-4BB6-8373-298E5D7D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3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46759-E3AA-490B-AA44-87F8A523F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43" y="1305004"/>
            <a:ext cx="9811167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DEA221-EB6A-4003-AE6C-B9A07DBCB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243" y="4184729"/>
            <a:ext cx="9811167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8E5D04-75FB-4739-B0DF-BC57E63D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5E497B-7418-4486-A6B8-038B8E43E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1DA1DA-7DA8-44AC-BCF2-BB0A72F8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6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DAA38-1723-4D86-876D-2F304C4A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71EEA9-A016-4A00-B19C-564685E2B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5D0AE8-EF58-4431-9042-4FB361C0B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55DAA5-24C2-4942-BD56-B5B29B14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14185D-3317-4369-A0DF-86F1CF65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87CABB-DDBF-415D-A663-460FEECC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4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084E4-E98D-42E4-9596-031176A1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D385A4-945B-4AC4-AF19-DECB4984A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621472-B033-45D2-93F6-DBAAF9A0A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1E62D1-AD17-43DD-BD1C-4DBE65E3B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BFE60E-7FAE-4EF7-8713-9F0599F8D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8D2537-93C0-4F3B-8CCA-4638FA08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34DEEB-E0A7-4E49-B7B1-DB9215E6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CCE8E2-4583-488D-91AD-8A7E8AA2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3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3091A-4EE0-4A51-B276-E216A61B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E8E5CE-B468-4A58-8FBE-77E447631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0A1FE8-EFEA-4E8C-8508-C36723374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A96019-1571-4A1F-80B8-FCDC9BA9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9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020BE4-1EA0-4813-B810-1AB22C8E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5F9923-985C-47C2-AF00-B4DC89E47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E43C90-4252-4F13-8AEC-791F4A1B6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9EBCC-7A2F-4D1F-B862-3808EC63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6562D-8081-431A-B408-3A3C33650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799172-3E73-48A1-9D23-58C4F324D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7C57E7-BC75-40B0-9095-03A01567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C74AD-D4C4-4C56-ADBD-05FA55B7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AF5F2B-6681-40C7-994A-71740812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8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CDCB9-7CEC-4F39-9B6B-B4D20C3A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19351D-D666-4AB5-8A7D-7E4B754A2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E37448-0609-40B8-9050-EB02C8F74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66938C-2FF2-4F10-81C5-8CDA5365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4AA030-ADD8-4BD8-9F6A-DFCDF947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5C0B49-021D-460A-8E2C-E5B955FF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22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75D32-B52B-4CFE-B908-34ED6C86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84" y="365125"/>
            <a:ext cx="10979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ood" dir="t"/>
            </a:scene3d>
            <a:sp3d extrusionH="57150" contourW="12700" prstMaterial="dkEdge">
              <a:bevelT h="25400" prst="softRound"/>
              <a:contourClr>
                <a:srgbClr val="540054"/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ACCE5E-E41C-4B19-A5DD-FF3DD5CEA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784" y="1825625"/>
            <a:ext cx="1097904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877DEF-3AB6-4694-AC67-34B6D9140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41CA9-11C7-4824-A072-BC90EDBC0950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9BA148-6145-45A4-AD8A-88F6E5A2F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7E940-2AD5-4187-ACA9-B9DEB7641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4E20F-3E75-4426-BA21-B321B681C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94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0006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99894-FBDA-48B7-926D-5D7F643F3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786" y="401320"/>
            <a:ext cx="8984105" cy="413327"/>
          </a:xfrm>
        </p:spPr>
        <p:txBody>
          <a:bodyPr/>
          <a:lstStyle/>
          <a:p>
            <a:r>
              <a:rPr lang="ru-RU" sz="1600" dirty="0">
                <a:solidFill>
                  <a:srgbClr val="5E5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«Детский сад №1»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244C5B-4987-44F7-A007-0FA9BDA4C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972" y="2124536"/>
            <a:ext cx="8984105" cy="1655762"/>
          </a:xfrm>
        </p:spPr>
        <p:txBody>
          <a:bodyPr>
            <a:noAutofit/>
          </a:bodyPr>
          <a:lstStyle/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</a:t>
            </a:r>
            <a:r>
              <a:rPr lang="ru-RU" sz="2000" b="1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2000" b="1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2000" b="1" spc="-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г.Приозерск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62940" indent="2095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3282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683" y="2161215"/>
            <a:ext cx="9811167" cy="285273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определяет единые для Российской Федерации базовые объем и содержание дошкольного образования, осваиваемые обучающимися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образовательном учреждении «Детский сад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МДОУ),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результаты освоения образовательной программы.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Федеральной программой дошкольного образования (утверждена приказом Министерства просвещения Российской Федерации от 25.11.2022 г. № 1028) и 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17.10.2013 г. № 1155, в редакции от 08.11.2022).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8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814" y="2659980"/>
            <a:ext cx="9811167" cy="285273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 1) обучение и воспитание ребёнка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 2) создание единого ядра содержания дошкольного образования (далее – ДО), ориентированного на приобщение детей к традиционным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духовнонравственным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3)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 равные, качественные условия ДО, вне зависимости от места проживания.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814" y="2659980"/>
            <a:ext cx="9811167" cy="285273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обязательной части и части, формируемой участниками образовательных отношений. Обязательная часть соответствует Федеральной программе и составляет не менее 60% от общего объема Программы. Часть, формируемая участниками образовательных отношений, составляет не более 40% и ориентирована на специфику национальных, социокультурных и иных условий, в том числе региональных, в которых осуществляется образовательная деятельность; сложившиеся традиции ДОО;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МДОУ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2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14060"/>
            <a:ext cx="9993535" cy="56527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 разработана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основе: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парциальных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«Добро пожаловать в экологию!», О.А.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Воронкевич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СПб.: ООО «Издательство «ДЕТСТВО-ПРЕСС», 2019год.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Юный эколог. Парциальная программа экологического воспитания. (3-7 лет) С.Н. Николаева. 2-е изд.,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доп.-М.: МОЗАИКА-СИНТЕЗ, 2022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в детском саду. Парциальная программа. Сценарии занятий. (6-7 лет). В.П. Новикова. М.: МОЗАИКА-СИНТЕЗ, 2016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«Цветные ладошки»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духовно-нравственного воспитания детей 5-7 лет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 чистым сердцем», Р.Ю. Белоусова, А.Н. Егорова, Ю.С. Калинкина,2-е изд.-М.: «Русское слово-учебник»,2021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по познавательно – исследовательскому развитию дошкольников «Мир, в котором я живу», А.И. Иванова, Н.В.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Уманская, М.: ТЦ Сфера,2017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4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4" y="290853"/>
            <a:ext cx="10050601" cy="63676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методических пособий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«Азбука Приозерска». Составитель учитель – логопед Омельченко И.С., 2020год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«Дорогою добра». Занятия для детей 6-7 лет по социально-коммуникативному развитию и социальному воспитанию, под ред. Л.В. Коломийченко.- М.: ТЦ Сфера,2023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«Дорогою добра». Занятия для детей 5-6 лет по социально-коммуникативному развитию и социальному воспитанию, под ред. Л.В. Коломийченко.- М.: ТЦ Сфера,2022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«Дорогою добра». Занятия для детей 3-5 лет по социально-коммуникативному развитию и социальному воспитанию, под ред. Л.В. Коломийченко.- М.: ТЦ Сфера,2023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«Программа. Методические рекомендации. Игры- занятия.    «Обучение    дошкольников    грамоте    по    методикам    Д.Б.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Л.Е.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Журовой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Н.В. Дуровой», М.: Школьная книга,2022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технологий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«Ритмическая гимнастика», А.И. Буренина, 2020г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9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1" y="349041"/>
            <a:ext cx="10050601" cy="63676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в обязательной части: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в части, формируемой участниками образовательных отношений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расширения и углубления основного образовательного содержания, позволяющего удовлетворить образовательные и индивидуальные потребности, избирательные интересы дошкольника и современной семьи, реализовать развивающий потенциал образования с учетом региональных особенностей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содержит три раздела: целевой, содержательный и организационный.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указаны цели и задачи Программы, принципы её формирования. Включены планируемые результаты освоения Программы в обязательной части и в части Программы, формируемой участниками образовательных отношений. Определены подходы к педагогической диагностике достижения планируемых результатов.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5" y="390698"/>
            <a:ext cx="10424674" cy="55196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 представляет описание образовательной деятельности в соответствии с направлениями развития ребенка в пяти образовательных областях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социально-коммуникативное развитие;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речевое развитие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развитие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художественно-эстетическое развитие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нем раскрыто описание вариативных форм, способов, методов и средств реализации Программы. Представлены особенности образовательной деятельности разных видов и культурных практик и способов поддержки детской инициативы. Отражено взаимодействие педагогического коллектива с семьями обучающихся, направления и задачи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коррекционноразвивающей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 детьми дошкольного возраста с особыми образовательными потребностями различных целевых групп, в том числе детей с ограниченными возможностями здоровья и детей-инвалидов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содержательный раздел Программы входит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3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51896-94C2-42EA-A7A6-59093950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-473826"/>
            <a:ext cx="10424674" cy="55196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включает описание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психологопедагогических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кадровых условий реализации Программы, организацию развивающей предметно-пространственной среды в ДОО. Показано материально-техническое обеспечение Программы в обязательной части и в части, формируемой участниками образовательных отношений В разделе определены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 Представлены примерный режим и распорядок дня в дошкольных группах, федеральный календарный план воспитательной работы.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13357"/>
      </p:ext>
    </p:extLst>
  </p:cSld>
  <p:clrMapOvr>
    <a:masterClrMapping/>
  </p:clrMapOvr>
</p:sld>
</file>

<file path=ppt/theme/theme1.xml><?xml version="1.0" encoding="utf-8"?>
<a:theme xmlns:a="http://schemas.openxmlformats.org/drawingml/2006/main" name="+ Дело 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6" id="{626018B8-F8DC-48F2-AFEA-C673C23D93C1}" vid="{FA529A3B-715D-446E-B54F-31494F0F1B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+ Дело 3</Template>
  <TotalTime>24</TotalTime>
  <Words>403</Words>
  <Application>Microsoft Office PowerPoint</Application>
  <PresentationFormat>Широкоэкранный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+ Дело 3</vt:lpstr>
      <vt:lpstr>муниципальное дошкольное образовательное учреждение «Детский сад №1»</vt:lpstr>
      <vt:lpstr>Образовательная программа дошкольного образования определяет единые для Российской Федерации базовые объем и содержание дошкольного образования, осваиваемые обучающимися в муниципальном дошкольном образовательном учреждении «Детский сад № 1» (далее – МДОУ), и планируемые результаты освоения образовательной программы.   Программа разработана в соответствии с Федеральной программой дошкольного образования (утверждена приказом Министерства просвещения Российской Федерации от 25.11.2022 г. № 1028) и 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17.10.2013 г. № 1155, в редакции от 08.11.2022).</vt:lpstr>
      <vt:lpstr>Программа позволяет реализовать несколько основополагающих функций дошкольного уровня образования: 1) обучение и воспитание ребёнка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 2) создание единого ядра содержания дошкольного образования (далее – ДО), ориентированного на приобщение детей к традиционным духовнонравственным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3)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 равные, качественные условия ДО, вне зависимости от места проживания.</vt:lpstr>
      <vt:lpstr>Программа состоит из обязательной части и части, формируемой участниками образовательных отношений. Обязательная часть соответствует Федеральной программе и составляет не менее 60% от общего объема Программы. Часть, формируемая участниками образовательных отношений, составляет не более 40% и ориентирована на специфику национальных, социокультурных и иных условий, в том числе региональных, в которых осуществляется образовательная деятельность; сложившиеся традиции ДОО;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 МДОУ в целом</vt:lpstr>
      <vt:lpstr>Часть Программы, формируемая участниками образовательных отношений разработана на основе: парциальных программ: Парциальная программа «Добро пожаловать в экологию!», О.А. Воронкевич. - СПб.: ООО «Издательство «ДЕТСТВО-ПРЕСС», 2019год. Юный эколог. Парциальная программа экологического воспитания. (3-7 лет) С.Н. Николаева. 2-е изд., испр. и доп.-М.: МОЗАИКА-СИНТЕЗ, 2022 Математика в детском саду. Парциальная программа. Сценарии занятий. (6-7 лет). В.П. Новикова. М.: МОЗАИКА-СИНТЕЗ, 2016 Парциальная программа «Цветные ладошки» Парциальная программа духовно-нравственного воспитания детей 5-7 лет «С чистым сердцем», Р.Ю. Белоусова, А.Н. Егорова, Ю.С. Калинкина,2-е изд.-М.: «Русское слово-учебник»,2021 Парциальная программа по познавательно – исследовательскому развитию дошкольников «Мир, в котором я живу», А.И. Иванова, Н.В. Уманская, М.: ТЦ Сфера,2017 </vt:lpstr>
      <vt:lpstr>на основе методических пособий: Методическое пособие «Азбука Приозерска». Составитель учитель – логопед Омельченко И.С., 2020год Методическое пособие «Дорогою добра». Занятия для детей 6-7 лет по социально-коммуникативному развитию и социальному воспитанию, под ред. Л.В. Коломийченко.- М.: ТЦ Сфера,2023 Методическое пособие «Дорогою добра». Занятия для детей 5-6 лет по социально-коммуникативному развитию и социальному воспитанию, под ред. Л.В. Коломийченко.- М.: ТЦ Сфера,2022 Методическое пособие «Дорогою добра». Занятия для детей 3-5 лет по социально-коммуникативному развитию и социальному воспитанию, под ред. Л.В. Коломийченко.- М.: ТЦ Сфера,2023 Методическое пособие «Программа. Методические рекомендации. Игры- занятия.    «Обучение    дошкольников    грамоте    по    методикам    Д.Б. Эльконина, Л.Е. Журовой, Н.В. Дуровой», М.: Школьная книга,2022 на основе технологий: «Ритмическая гимнастика», А.И. Буренина, 2020г.</vt:lpstr>
      <vt:lpstr>Цель Программы в обязательной части: 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  Цель Программы в части, формируемой участниками образовательных отношений:  Создание условий для расширения и углубления основного образовательного содержания, позволяющего удовлетворить образовательные и индивидуальные потребности, избирательные интересы дошкольника и современной семьи, реализовать развивающий потенциал образования с учетом региональных особенностей. Программа содержит три раздела: целевой, содержательный и организационный.  В целевом разделе указаны цели и задачи Программы, принципы её формирования. Включены планируемые результаты освоения Программы в обязательной части и в части Программы, формируемой участниками образовательных отношений. Определены подходы к педагогической диагностике достижения планируемых результатов. </vt:lpstr>
      <vt:lpstr>Содержательный раздел представляет описание образовательной деятельности в соответствии с направлениями развития ребенка в пяти образовательных областях:  - социально-коммуникативное развитие;  - познавательное развитие;  - речевое развитие;  - физическое развитие;  - художественно-эстетическое развитие.  В нем раскрыто описание вариативных форм, способов, методов и средств реализации Программы. Представлены особенности образовательной деятельности разных видов и культурных практик и способов поддержки детской инициативы. Отражено взаимодействие педагогического коллектива с семьями обучающихся, направления и задачи коррекционноразвивающей работы с детьми дошкольного возраста с особыми образовательными потребностями различных целевых групп, в том числе детей с ограниченными возможностями здоровья и детей-инвалидов. В содержательный раздел Программы входит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vt:lpstr>
      <vt:lpstr>Организационный раздел включает описание психологопедагогических и кадровых условий реализации Программы, организацию развивающей предметно-пространственной среды в ДОО. Показано материально-техническое обеспечение Программы в обязательной части и в части, формируемой участниками образовательных отношений В разделе определены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 Представлены примерный режим и распорядок дня в дошкольных группах, федеральный календарный план воспитательной работы.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Деловой </dc:title>
  <dc:creator>Эрика</dc:creator>
  <cp:lastModifiedBy>User</cp:lastModifiedBy>
  <cp:revision>5</cp:revision>
  <dcterms:created xsi:type="dcterms:W3CDTF">2021-09-04T16:12:38Z</dcterms:created>
  <dcterms:modified xsi:type="dcterms:W3CDTF">2024-03-04T06:43:26Z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132632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