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3" r:id="rId19"/>
    <p:sldId id="272" r:id="rId20"/>
    <p:sldId id="275" r:id="rId21"/>
    <p:sldId id="276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7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1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1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6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3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F9E8-89A6-43BB-B47D-4AF1E86F855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4AD6-2F49-407F-9461-07B76B085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8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ogatyr.club/uploads/posts/2023-06/1687795536_bogatyr-club-p-tyulpani-fon-dlya-prezentatsii-krasivo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754" y="0"/>
            <a:ext cx="1203524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«Детский сад №1»</a:t>
            </a:r>
          </a:p>
          <a:p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spc="50" dirty="0">
              <a:ln w="13500">
                <a:noFill/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white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Проект </a:t>
            </a:r>
            <a:endParaRPr lang="ru-RU" sz="3600" b="1" i="1" spc="50" dirty="0">
              <a:ln w="135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white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в подготовительной </a:t>
            </a:r>
            <a:r>
              <a:rPr lang="ru-RU" sz="3600" b="1" i="1" spc="50" dirty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 №</a:t>
            </a:r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r>
              <a:rPr lang="ru-RU" sz="3600" b="1" i="1" spc="50" dirty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ЖЕНСКИЙ ДЕНЬ</a:t>
            </a:r>
          </a:p>
          <a:p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8 МАРТА</a:t>
            </a:r>
          </a:p>
          <a:p>
            <a:endParaRPr lang="ru-RU" sz="3600" b="1" i="1" spc="50" dirty="0">
              <a:ln w="13500">
                <a:noFill/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white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spc="50" dirty="0">
              <a:ln w="13500">
                <a:noFill/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white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ru-RU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Воспитатель</a:t>
            </a:r>
            <a:r>
              <a:rPr kumimoji="1" lang="ru-RU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noProof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Панова Наталья Алексеевна</a:t>
            </a:r>
          </a:p>
          <a:p>
            <a:endParaRPr lang="ru-RU" sz="2400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 2024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5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92000" cy="95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окружающим с просмотром презентации </a:t>
            </a:r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праздника 8 Марта</a:t>
            </a:r>
            <a:endParaRPr lang="ru-RU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Админ\Desktop\Фото\1hHVBHo1hlw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7521" y="1384662"/>
            <a:ext cx="5024845" cy="3422469"/>
          </a:xfrm>
          <a:prstGeom prst="snip2Diag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29" y="1384662"/>
            <a:ext cx="4953707" cy="3483429"/>
          </a:xfrm>
          <a:prstGeom prst="snip2Diag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834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9842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53143" y="113211"/>
            <a:ext cx="10920547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презентацией «Мамы всякие важны, мамы всякие нужны»</a:t>
            </a:r>
            <a:endParaRPr lang="ru-RU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917" y="3097326"/>
            <a:ext cx="6191598" cy="3886949"/>
          </a:xfrm>
          <a:prstGeom prst="snip2Same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8" y="777139"/>
            <a:ext cx="5132374" cy="3257618"/>
          </a:xfrm>
          <a:prstGeom prst="snip2Same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6491" y="620650"/>
            <a:ext cx="4757052" cy="3396496"/>
          </a:xfrm>
          <a:prstGeom prst="snip2Same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8603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temimg.com/i/248190072.0.208x208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48" y="49393"/>
            <a:ext cx="2458947" cy="3282587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2469" y="174171"/>
            <a:ext cx="74109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литературы </a:t>
            </a:r>
            <a:endParaRPr lang="ru-RU" sz="2600" dirty="0"/>
          </a:p>
        </p:txBody>
      </p:sp>
      <p:pic>
        <p:nvPicPr>
          <p:cNvPr id="7" name="Рисунок 6" descr="https://funforkids.ru/diafilm/162/mamin0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771" y="4205605"/>
            <a:ext cx="3680324" cy="2603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Рисунок 7" descr="https://cdn1.ozone.ru/s3/multimedia-e/6359291822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53" y="3697108"/>
            <a:ext cx="2438400" cy="3069409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shareslide.ru/img/thumbs/8ac4479c9efa341da89fb5adee97172f-800x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7049" y="588092"/>
            <a:ext cx="2581638" cy="28959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hareslide.ru/img/thumbs/2516d9f6abfb2d7ef600ee8280740d98-800x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702" y="4314528"/>
            <a:ext cx="2842895" cy="2293439"/>
          </a:xfrm>
          <a:prstGeom prst="rect">
            <a:avLst/>
          </a:prstGeom>
          <a:noFill/>
          <a:ln w="38100">
            <a:solidFill>
              <a:srgbClr val="660066"/>
            </a:solidFill>
          </a:ln>
        </p:spPr>
      </p:pic>
      <p:pic>
        <p:nvPicPr>
          <p:cNvPr id="11" name="Рисунок 10" descr="https://thepresentation.ru/img/tmb/6/543283/4aa59ddbd915391fb774e4d463355b67-800x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0474" y="123825"/>
            <a:ext cx="2085975" cy="31337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cdn3.static1-sima-land.com/items/5063259/0/280.jp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6034" y="3632720"/>
            <a:ext cx="2499361" cy="30654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3" name="Рисунок 12" descr="https://i.ytimg.com/vi/bzj5Wv9arZ8/maxresdefault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323" y="819968"/>
            <a:ext cx="3657600" cy="20574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55851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344400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16480" y="-1"/>
            <a:ext cx="6792686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«Портрет любимой мамы», </a:t>
            </a:r>
          </a:p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«Цветы для бабушки»</a:t>
            </a:r>
            <a:endParaRPr lang="ru-RU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grko-spb.ru/wp-content/uploads/6/3/f/63fcb3adf343786cf87fa56adde867c7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9968" y="1604109"/>
            <a:ext cx="2615780" cy="1989056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sun9-30.userapi.com/impg/kWcIPHJJzimuRXmlsSb6AOQRNjbFIHsq92UoHA/9o7YK7iUGKQ.jpg?size=1280x960&amp;quality=95&amp;sign=0a93d8f6afd359e0b4a4da266b82a7f3&amp;type=album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08" y="497956"/>
            <a:ext cx="4010660" cy="300863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"/>
          </a:ln>
        </p:spPr>
      </p:pic>
      <p:pic>
        <p:nvPicPr>
          <p:cNvPr id="11" name="Рисунок 10" descr="https://sun9-33.userapi.com/impg/xDoYAsBY6dKwmrwO2u-KFMbcQhUGsEJ3N8I9oQ/7IkLA4PUZPk.jpg?size=1280x960&amp;quality=95&amp;sign=174fe64ea5dc3448f1876f6e62dcd3e7&amp;type=album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616" y="3823566"/>
            <a:ext cx="3869644" cy="2869854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un9-29.userapi.com/impg/wL6umiDfeQSluzi_A3y16Nas_a3VJgV2tsQteg/Kr23SuxrOFA.jpg?size=1600x967&amp;quality=95&amp;sign=2bacc59779ba05d6a528c9f688d52c92&amp;type=album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5748" y="4173003"/>
            <a:ext cx="4460012" cy="2684997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sun9-24.userapi.com/impg/ADztkqNGckejECbUOkGZgK8bPyt5cfWewfZflg/Teqp8Vm9090.jpg?size=960x1280&amp;quality=95&amp;sign=4b9f26342c365c274ce02914f5f569b9&amp;type=album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8854" y="67286"/>
            <a:ext cx="3275330" cy="37439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654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538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«Волшебный цветок», «Мамины помощники», «Отгадай профессию», «Какая твоя бабушка (мама, сестра?», «Найди лишнее», </a:t>
            </a:r>
            <a:endParaRPr lang="ru-RU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ласково»</a:t>
            </a:r>
          </a:p>
        </p:txBody>
      </p:sp>
      <p:pic>
        <p:nvPicPr>
          <p:cNvPr id="5" name="Рисунок 4" descr="https://sun9-28.userapi.com/impg/GCWD9CDLTjd-c9E1jltojwcjQnM_fGEljE4ADA/evkwZKQi9-0.jpg?size=1280x960&amp;quality=95&amp;sign=867a24f0cfe550a69c9784ee6169868d&amp;type=album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260" y="1791656"/>
            <a:ext cx="5016046" cy="36583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36.userapi.com/impg/UhaQwUteN2FgmvDemxTz-I1tauZw7hmm3t3C3w/YHuDOxm6wss.jpg?size=1280x960&amp;quality=95&amp;sign=9955ebb4c4adee68f7c0e980d144d6b0&amp;type=album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060" y="1791656"/>
            <a:ext cx="5292634" cy="36488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60786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397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8674" y="365125"/>
            <a:ext cx="7393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 «Мама в магазине», «Поликлиника», «Парикмахерская»</a:t>
            </a:r>
          </a:p>
          <a:p>
            <a:endParaRPr lang="ru-RU" sz="2800" dirty="0"/>
          </a:p>
        </p:txBody>
      </p:sp>
      <p:pic>
        <p:nvPicPr>
          <p:cNvPr id="5" name="Рисунок 4" descr="C:\Users\Админ\Desktop\Старшая группа №1\ПРОЕКТ ДЕНЬ МАТЕРИ\B0pd0N-G8U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74" y="1794556"/>
            <a:ext cx="4196356" cy="3171222"/>
          </a:xfrm>
          <a:prstGeom prst="round2Same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Рисунок 5" descr="https://sun9-31.userapi.com/impg/lH3ljvky0u5DjHJDEOSn5A5HiqMbBPfLcF8VEA/z0uSZVW3Ow8.jpg?size=1600x1200&amp;quality=95&amp;sign=b855bc4b7021b47dbd76e55e46d278ca&amp;type=album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251" y="365125"/>
            <a:ext cx="4440989" cy="3113927"/>
          </a:xfrm>
          <a:prstGeom prst="round2Same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7" name="Рисунок 6" descr="https://sun9-69.userapi.com/impg/O2_qCt_ynKeyb2WmB7LnDjSxnalPLRkZVnUJfQ/P-UDpeeFcks.jpg?size=1600x1200&amp;quality=95&amp;sign=ae23280632b7db3c70edf99482e20295&amp;type=album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001" y="3581398"/>
            <a:ext cx="4599826" cy="3152383"/>
          </a:xfrm>
          <a:prstGeom prst="round2SameRect">
            <a:avLst/>
          </a:prstGeom>
          <a:noFill/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18671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397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9590" y="287383"/>
            <a:ext cx="74545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Поздравительная открытка для мамы</a:t>
            </a:r>
            <a:endParaRPr lang="ru-RU" sz="2600" dirty="0"/>
          </a:p>
        </p:txBody>
      </p:sp>
      <p:pic>
        <p:nvPicPr>
          <p:cNvPr id="5" name="Рисунок 4" descr="https://sun9-47.userapi.com/impg/-GyMuulsqrdsvkjhATNYco_MJLM56fkuobst4Q/4RJ1kn_5z1M.jpg?size=1600x1200&amp;quality=95&amp;sign=f1898c78dae2ba1f42db09caafd0a2f6&amp;type=album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762" y="3557900"/>
            <a:ext cx="4440827" cy="326947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45.userapi.com/impg/uad_KrbUUuw0ftsrf5gaecCP861SWyuxT9CTLw/ZtoZU-Pb5Uc.jpg?size=1280x960&amp;quality=95&amp;sign=3f29031dd1e6858eda8ae441a5149ddb&amp;type=album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2702" y="855917"/>
            <a:ext cx="3954417" cy="31483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9-66.userapi.com/impg/MxGS5sTr6yEmLV9gOHM7Y-etcmxnpTl40xQleA/4BmoicOVZYU.jpg?size=1280x960&amp;quality=95&amp;sign=57183e61c7852a1a23a25a5fac5a3b19&amp;type=album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232" y="855917"/>
            <a:ext cx="4108767" cy="33786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604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397"/>
            <a:ext cx="1219200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51.userapi.com/impg/TQZXiPrHyez9VrNToFth-eOuETw_jFBk9TjxMg/Hji5OcOKKPA.jpg?size=1600x1200&amp;quality=95&amp;sign=5038d6cc4b4461a0185637726994729b&amp;type=album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5759" y="1585255"/>
            <a:ext cx="3038293" cy="349455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26.userapi.com/impg/RIa_7x5w03hcHez2a8BlSuDHsQ1j3emfiKNK_w/gzyw1HEj0EQ.jpg?size=1600x1200&amp;quality=95&amp;sign=88c0f22801dcfd02778e8e8c5d3287c5&amp;type=album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302" y="1585255"/>
            <a:ext cx="4966698" cy="35194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35976" y="365125"/>
            <a:ext cx="5625738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Открытка для девочек</a:t>
            </a:r>
            <a:endParaRPr lang="ru-RU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9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397"/>
            <a:ext cx="1219200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76.userapi.com/impg/GfbHsIMYzM4opb2x53i8boQ4bs6-vQ_tMJZniQ/g5x7aJclUkk.jpg?size=2560x1714&amp;quality=95&amp;sign=af70b2e79a396560b6cadd593701f7e7&amp;type=album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6447" y="1903417"/>
            <a:ext cx="5956664" cy="3852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76549" y="296091"/>
            <a:ext cx="6888480" cy="1515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для родителей </a:t>
            </a:r>
            <a:endParaRPr lang="ru-RU" sz="2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день 8 марта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6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12192000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85851" y="365125"/>
            <a:ext cx="851698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Международному женскому дню 8 марта</a:t>
            </a:r>
          </a:p>
        </p:txBody>
      </p:sp>
      <p:pic>
        <p:nvPicPr>
          <p:cNvPr id="5" name="Рисунок 4" descr="https://sun9-77.userapi.com/impg/058IWS_Ona4gXp-_W9Qo3r36qge6EtuZqMp8uQ/YfTd5Y0m1Og.jpg?size=1280x960&amp;quality=95&amp;sign=9ee8f8ab5acc53935d5269d8b329e42d&amp;type=album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926" y="1489460"/>
            <a:ext cx="5196840" cy="389243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78.userapi.com/impg/OJJGD0F_3jWa3mBwd2UW2QBjbkd369zAxms2qA/Dja3tycIiS8.jpg?size=2560x1730&amp;quality=95&amp;sign=35f7d6292de23ec8e8ae258869cc2947&amp;type=album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5966" y="1489460"/>
            <a:ext cx="5495108" cy="385097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60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" y="-3"/>
            <a:ext cx="12192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3600" b="1" i="1" spc="50" dirty="0" smtClean="0">
                <a:ln w="13500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ЖЕНСКИЙ ДЕНЬ 8 МАРТА</a:t>
            </a:r>
          </a:p>
          <a:p>
            <a:pPr algn="ctr"/>
            <a:endParaRPr lang="ru-RU" sz="2600" b="1" i="1" spc="50" dirty="0" smtClean="0">
              <a:ln w="13500">
                <a:noFill/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white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i="1" spc="50" dirty="0" smtClean="0">
              <a:ln w="13500">
                <a:noFill/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white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spc="50" dirty="0" smtClean="0">
                <a:ln w="13500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b="1" spc="50" dirty="0" smtClean="0">
                <a:ln w="13500">
                  <a:noFill/>
                  <a:prstDash val="solid"/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краткосрочный (26 февраля – 7 марта)</a:t>
            </a:r>
          </a:p>
          <a:p>
            <a:r>
              <a:rPr lang="ru-RU" sz="2600" b="1" spc="50" dirty="0" smtClean="0">
                <a:ln w="13500">
                  <a:noFill/>
                  <a:prstDash val="solid"/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Тип проекта: информационно-творческий</a:t>
            </a:r>
          </a:p>
          <a:p>
            <a:r>
              <a:rPr lang="ru-RU" sz="2600" b="1" spc="50" dirty="0" smtClean="0">
                <a:ln w="13500">
                  <a:noFill/>
                  <a:prstDash val="solid"/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Участники проекта: </a:t>
            </a:r>
            <a:r>
              <a:rPr lang="ru-RU" sz="2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педагог группы</a:t>
            </a:r>
            <a:endParaRPr lang="ru-RU" sz="2600" b="1" spc="50" dirty="0" smtClean="0">
              <a:ln w="13500">
                <a:noFill/>
                <a:prstDash val="solid"/>
              </a:ln>
              <a:solidFill>
                <a:srgbClr val="660066"/>
              </a:solidFill>
              <a:effectLst>
                <a:outerShdw blurRad="50800" dist="38100" dir="2700000" algn="tl" rotWithShape="0">
                  <a:prstClr val="white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49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21.userapi.com/impg/dVEnErEW9EoRy6yWJP1gD62LOXOJNwSY5N_ZiA/LL9IfSA_dnQ.jpg?size=899x1599&amp;quality=95&amp;sign=b347900ca6f7798988ff615e6982efd5&amp;type=album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0701" y="973475"/>
            <a:ext cx="5939790" cy="306705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30.userapi.com/impg/JKA6kjQX1eS4xoqPAseP3DpPQ8kq4I-y24UQtA/4TNXV6DhYIQ.jpg?size=900x1600&amp;quality=95&amp;sign=b1e9875948ca926872880d705bad7076&amp;type=album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401" y="918482"/>
            <a:ext cx="4663576" cy="295409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56.userapi.com/impg/T1lofkvC1RrzqiehSwodWPlK18GIQrOmZip17A/WGfL0c-Fn9I.jpg?size=1599x899&amp;quality=95&amp;sign=81b8b6a2edc0f28e17bd86d2b2c698f9&amp;type=album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09" y="4038600"/>
            <a:ext cx="4946468" cy="2708365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</a:ln>
        </p:spPr>
      </p:pic>
      <p:pic>
        <p:nvPicPr>
          <p:cNvPr id="7" name="Рисунок 6" descr="https://sun9-30.userapi.com/impg/5p4UIJd2BeTJFjhIvzVtP8Ng6fby2XsiWeVJVQ/4ixTJmYGaG0.jpg?size=1599x899&amp;quality=95&amp;sign=0c34c190af3739eabc30f72233e03eeb&amp;type=album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452" y="4138622"/>
            <a:ext cx="5121229" cy="26212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</p:pic>
      <p:sp>
        <p:nvSpPr>
          <p:cNvPr id="8" name="Прямоугольник 7"/>
          <p:cNvSpPr/>
          <p:nvPr/>
        </p:nvSpPr>
        <p:spPr>
          <a:xfrm>
            <a:off x="1445624" y="148046"/>
            <a:ext cx="893499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«Весна -  красна идет и песенки поет» </a:t>
            </a:r>
            <a:endParaRPr lang="ru-RU" sz="28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2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ichold.ru/wp-content/uploads/2022/06/besplatno-pozdravlenie-dlya-mam-na-8-marta-dlya-detskogo-sada-70318-large_58be3eb6511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08415"/>
            <a:ext cx="6984863" cy="450292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3016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12192000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22811" y="152396"/>
            <a:ext cx="110773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Расширен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детей о празднике 8 марта, его традициях празднования. </a:t>
            </a:r>
          </a:p>
          <a:p>
            <a:pPr algn="just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сформировались творческие способности, познавательная активность, любознательность, коммуникативные навыки</a:t>
            </a:r>
          </a:p>
          <a:p>
            <a:pPr algn="just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Появилось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быть похожими на близких людей в делах, поступках. </a:t>
            </a:r>
          </a:p>
          <a:p>
            <a:pPr algn="just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Детям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интересна тематика проекта, поэтому дети с удовольствием принимали участие во всех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мероприятиях, в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игровой деятельности </a:t>
            </a:r>
            <a:endParaRPr lang="ru-RU" sz="2400" b="1" i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Проделанная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работа, дала положительный результат не только в познавательном, речевом, но и в социальном развитии детей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5131" y="148046"/>
            <a:ext cx="115475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sz="26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- это начало нашей жизни, самый теплый взгляд, самое любящее сердце, самые добрые руки. Порой мы забываем говорить мамам самые нежные слова, признаваться им в любви, но мы знаем пока, у нас есть мама - мы находимся под защитой ангела - хранителя. В ее сердце живёт к своим детям бесконечная любовь, тревога и всепрощение. </a:t>
            </a:r>
            <a:endParaRPr lang="ru-RU" sz="2600" b="1" i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Поздравить </a:t>
            </a:r>
            <a:r>
              <a:rPr lang="ru-RU" sz="2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 - это подарить не просто подарок, а красивую </a:t>
            </a:r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вещицу сделанную своими руками, </a:t>
            </a:r>
            <a:r>
              <a:rPr lang="ru-RU" sz="2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она, несомненно, будет хранить долго, и вспоминать своего малыша с радостью и любовью.</a:t>
            </a:r>
          </a:p>
          <a:p>
            <a:pPr algn="ctr"/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детей к празднику возник вопрос: «Откуда пришел праздник? Почему именно 8 Марта стал международным женским днем</a:t>
            </a:r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6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1999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Расширять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8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endParaRPr lang="ru-RU" sz="24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Способствовать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бережного отношения к самым близким людям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Воспитывать заботливое отношение к мамам через стремление   отблагодарить их за любовь</a:t>
            </a:r>
            <a:endParaRPr lang="ru-RU" sz="24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Привлечь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подарков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мамам, проведение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праздника,</a:t>
            </a:r>
            <a:endParaRPr lang="ru-RU" sz="24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посвященного Международному женскому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– 8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8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историей возникновения праздника 8 Марта.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Развивать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доброе и заботливое отношение к своей маме: желание помогать ей, радовать ее своими добрыми поступками и делами.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Способствовать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творческих способностей воспитанников: привлекать детей в подготовке к празднику, к изготовлению подарков мамам,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девочкам в группе</a:t>
            </a:r>
            <a:endParaRPr lang="ru-RU" sz="24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уважительное, доброжелательное отношение к близким и родным людям – маме, бабушке.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выразительно читать стихи о мамах, бабушках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Расширять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гендерные представления, воспитывать в мальчиках представление о том, что мужчины должны внимательно и уважительно относиться к женщинам.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Воспитывать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дружбы и коллективизма, уважение к девочкам.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89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78674" y="0"/>
            <a:ext cx="119133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</a:t>
            </a:r>
          </a:p>
          <a:p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Создание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реализации проекта.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наглядно-дидактического 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художественную литературу по теме проекта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Беседа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весне и весенних праздниках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Рекомендации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по воспитанию девочек и мальчиков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Консультация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 «История возникновения праздника 8 марта»</a:t>
            </a:r>
          </a:p>
          <a:p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Буклет </a:t>
            </a:r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«Международный женский день – 8 Марта»</a:t>
            </a:r>
          </a:p>
          <a:p>
            <a:endParaRPr lang="ru-RU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4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344400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960" y="0"/>
            <a:ext cx="12283440" cy="641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«Моя мама», «Профессии наших мам», «Женские профессии», «Почему нужно помогать девочкам и защищать их?», «Международный женский день - 8 марта» 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презентацией «Мамы всякие важны, мамы всякие нужны»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ознакомление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окружающим с просмотром презентации «История возникновения праздника 8 Марта»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по теме: Е. Благинина «Мамин день», Л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Квитко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«Бабушкины руки»,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Виеру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«Мамин день», ненецкая сказка «Кукушка», А. </a:t>
            </a:r>
            <a:r>
              <a:rPr lang="ru-RU" sz="20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«Перед сном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«Разлука», Е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Благинина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«Посидим в тишине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стихов о маме,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бабушке. Отгадывание загадок 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 «Составление рассказа «8 Марта — Мамин день» 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аппликация «Поздравительная открытка для мамы»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любимой мамы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«Цветы для бабушки»</a:t>
            </a:r>
            <a:endParaRPr lang="ru-RU" sz="20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1465" indent="180340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«Мама в магазине», «Дочки –матери», «Поликлиника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«Парикмахерская»</a:t>
            </a:r>
            <a:endParaRPr lang="ru-RU" sz="20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«Волшебный цветок»,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помощники»,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профессию», «Какая твоя бабушка (мама, сестра?», «Найди лишнее»,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6270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27017" y="226422"/>
            <a:ext cx="10136777" cy="333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  <a:p>
            <a:pPr marL="201930" marR="201295" indent="179705" algn="ctr">
              <a:lnSpc>
                <a:spcPct val="107000"/>
              </a:lnSpc>
              <a:spcAft>
                <a:spcPts val="800"/>
              </a:spcAft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празднику, посвященному Дню 8 </a:t>
            </a:r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«Весна -  красна идет и песенки поет» </a:t>
            </a:r>
          </a:p>
          <a:p>
            <a:pPr marL="201930" marR="201295" indent="179705"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59748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loristik.shop.by/pics/items/20200328040313_18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в процессе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  <a:p>
            <a:pPr algn="ctr"/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ou16.edu42.ru/wp-content/uploads/sites/76/2019/03/2-8-mart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787" y="1690688"/>
            <a:ext cx="5940425" cy="3341370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483995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829</Words>
  <Application>Microsoft Office PowerPoint</Application>
  <PresentationFormat>Широкоэкранный</PresentationFormat>
  <Paragraphs>104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32</cp:revision>
  <dcterms:created xsi:type="dcterms:W3CDTF">2024-03-07T16:41:55Z</dcterms:created>
  <dcterms:modified xsi:type="dcterms:W3CDTF">2024-03-11T15:16:04Z</dcterms:modified>
</cp:coreProperties>
</file>