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0" r:id="rId4"/>
    <p:sldId id="266" r:id="rId5"/>
    <p:sldId id="268" r:id="rId6"/>
    <p:sldId id="269" r:id="rId7"/>
    <p:sldId id="258" r:id="rId8"/>
    <p:sldId id="259" r:id="rId9"/>
    <p:sldId id="261" r:id="rId10"/>
    <p:sldId id="272" r:id="rId11"/>
    <p:sldId id="262" r:id="rId12"/>
    <p:sldId id="263" r:id="rId13"/>
    <p:sldId id="264" r:id="rId14"/>
    <p:sldId id="276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00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95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2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0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1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2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5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1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2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3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0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849BC-317E-4CB1-8ED1-FAC0142C1FCF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6434-41C0-41E1-9AA2-136993BEF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7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895600"/>
          </a:xfrm>
          <a:solidFill>
            <a:srgbClr val="FFFFCC"/>
          </a:solidFill>
          <a:ln w="38100">
            <a:solidFill>
              <a:srgbClr val="C00000"/>
            </a:solidFill>
            <a:prstDash val="dash"/>
          </a:ln>
        </p:spPr>
        <p:txBody>
          <a:bodyPr anchor="t"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 №1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приветствий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95600"/>
            <a:ext cx="12192000" cy="3962400"/>
          </a:xfrm>
          <a:solidFill>
            <a:srgbClr val="CCFFFF"/>
          </a:solidFill>
          <a:ln w="38100">
            <a:solidFill>
              <a:srgbClr val="FF0000"/>
            </a:solidFill>
            <a:prstDash val="dash"/>
          </a:ln>
        </p:spPr>
        <p:txBody>
          <a:bodyPr anchor="b"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Панова Н. А.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84.userapi.com/impg/1LIv-z6U-xPbq7iz39yPHMnvSJmLrH9lyTvf2Q/MGqdJkhUK1U.jpg?size=900x675&amp;quality=95&amp;sign=58a17c9a7536d865f06d976f1566da6d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947987"/>
            <a:ext cx="5381625" cy="385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8.userapi.com/impg/HNsP76bQeqZyzlUxPxOp1cn5l0UJ1V0GcdN-SA/aVOlD7AXueM.jpg?size=879x900&amp;quality=95&amp;sign=2dfde0b40e20767b8bc73c2a944a829b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3524250"/>
            <a:ext cx="2714625" cy="266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06641"/>
            <a:ext cx="1833051" cy="11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txBody>
          <a:bodyPr anchor="t"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Замбезе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приветствуя друг друга – </a:t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хлопают в ладоши и приседают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vazhnoznat.com/wp-content/uploads/d/drevniy-goroskop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305051"/>
            <a:ext cx="6067424" cy="404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i.travel.ru/images2/2014/03/object229456/001_45213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" y="2305051"/>
            <a:ext cx="5887720" cy="393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лаг Замбии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4" y="190501"/>
            <a:ext cx="2505075" cy="171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89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923"/>
            <a:ext cx="12191999" cy="1325563"/>
          </a:xfr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               ТИБЕТ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62486"/>
            <a:ext cx="12191999" cy="5495513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Тибете приветствуют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так – снимают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рукой головной убор,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левую руку закладывают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ухо и высовывают язык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97" y="1952188"/>
            <a:ext cx="7233928" cy="48105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0"/>
            <a:ext cx="1820015" cy="18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2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8"/>
            <a:ext cx="12192000" cy="6843711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 anchor="t"/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КЕНИЯ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3" y="2164570"/>
            <a:ext cx="5805975" cy="435448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943600" cy="50323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 algn="ctr">
              <a:buNone/>
            </a:pPr>
            <a:r>
              <a:rPr lang="ru-RU" sz="3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Племя </a:t>
            </a:r>
            <a:r>
              <a:rPr lang="ru-RU" sz="38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масаи</a:t>
            </a:r>
            <a:r>
              <a:rPr lang="ru-RU" sz="3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славится своими древними, необычными обрядами и оригинальными традициями. Уникальным является также их приветствие гостей, которых встречают энергичным танцем — </a:t>
            </a:r>
            <a:r>
              <a:rPr lang="ru-RU" sz="380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адаму</a:t>
            </a:r>
            <a:r>
              <a:rPr lang="ru-RU" sz="3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Название переводится как “танец прыжков”. </a:t>
            </a:r>
          </a:p>
          <a:p>
            <a:pPr marL="0" indent="0"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Танец</a:t>
            </a:r>
            <a:r>
              <a:rPr lang="ru-RU" sz="3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исполняют мужчины племени — воины. Вначале один из них рассказывает </a:t>
            </a:r>
            <a:r>
              <a:rPr lang="ru-RU" sz="3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</a:t>
            </a:r>
            <a:r>
              <a:rPr lang="ru-RU" sz="3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 его народа, а затем все танцующие становятся в круг и начинают подпрыгивать как можно выше, демонстрируя гостям храбрость и силу членов племени. </a:t>
            </a:r>
            <a:br>
              <a:rPr lang="ru-RU" sz="3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effectLst/>
              </a:rPr>
              <a:t/>
            </a:r>
            <a:br>
              <a:rPr lang="ru-RU" sz="3400" dirty="0" smtClean="0">
                <a:effectLst/>
              </a:rPr>
            </a:br>
            <a:endParaRPr lang="ru-RU" sz="3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4" y="14288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04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1676" y="32529"/>
            <a:ext cx="6410324" cy="6825470"/>
          </a:xfrm>
          <a:solidFill>
            <a:srgbClr val="FFFFCC"/>
          </a:solidFill>
          <a:ln w="38100">
            <a:solidFill>
              <a:schemeClr val="tx1"/>
            </a:solidFill>
            <a:prstDash val="dash"/>
          </a:ln>
        </p:spPr>
        <p:txBody>
          <a:bodyPr anchor="t"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/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ФИЛИППИНЫ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5781675" cy="6857999"/>
          </a:xfr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txBody>
          <a:bodyPr anchor="b">
            <a:normAutofit lnSpcReduction="10000"/>
          </a:bodyPr>
          <a:lstStyle/>
          <a:p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Побывав </a:t>
            </a:r>
            <a:r>
              <a:rPr lang="ru-RU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Филиппинах, вы увидите очень необычное </a:t>
            </a:r>
            <a:r>
              <a:rPr lang="ru-RU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приветствие. </a:t>
            </a:r>
            <a:r>
              <a:rPr lang="ru-RU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встрече тот, кто помоложе, кланяется, своей правой рукой берет правую руку человека постарше, а затем костяшками своих пальцев дотрагивается к его лбу, произнося: “Мано по”. Эти слова означают рука (“мано”) и уважение (“по”). </a:t>
            </a:r>
            <a:br>
              <a:rPr lang="ru-RU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58" y="2277464"/>
            <a:ext cx="6192442" cy="427970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" y="32528"/>
            <a:ext cx="4320268" cy="16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32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5391151" cy="6858000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 anchor="t">
            <a:normAutofit fontScale="90000"/>
          </a:bodyPr>
          <a:lstStyle/>
          <a:p>
            <a:pPr algn="ctr"/>
            <a:r>
              <a:rPr lang="ru-RU" sz="6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r>
              <a:rPr lang="ru-RU" sz="8800" b="1" dirty="0">
                <a:solidFill>
                  <a:srgbClr val="C00000"/>
                </a:solidFill>
              </a:rPr>
              <a:t/>
            </a:r>
            <a:br>
              <a:rPr lang="ru-RU" sz="8800" b="1" dirty="0">
                <a:solidFill>
                  <a:srgbClr val="C00000"/>
                </a:solidFill>
              </a:rPr>
            </a:br>
            <a:r>
              <a:rPr lang="ru-RU" sz="8800" b="1" dirty="0">
                <a:solidFill>
                  <a:srgbClr val="C00000"/>
                </a:solidFill>
              </a:rPr>
              <a:t/>
            </a:r>
            <a:br>
              <a:rPr lang="ru-RU" sz="8800" b="1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Франции в неофициальной обстановке даже малознакомые люди изображают символичный поцелуй при встрече, поочередно прикасаются друг к другу щеками. Звучит французское приветствие: «Как оно идет?».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1150" y="0"/>
            <a:ext cx="6800850" cy="6858000"/>
          </a:xfr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endParaRPr lang="ru-RU" sz="8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8" b="7968"/>
          <a:stretch>
            <a:fillRect/>
          </a:stretch>
        </p:blipFill>
        <p:spPr>
          <a:xfrm>
            <a:off x="5684838" y="1844701"/>
            <a:ext cx="6213474" cy="4879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0"/>
            <a:ext cx="3162920" cy="17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1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675" y="0"/>
            <a:ext cx="12258675" cy="6857999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 anchor="t"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26.userapi.com/impg/EwcwMRxQZs5fMOnN_ztiiuQw8FZeAcaz3V50GA/t3STTdLQkTw.jpg?size=640x480&amp;quality=95&amp;sign=06cf05a90c391be21a46c44ba67e8d0a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2" y="1800225"/>
            <a:ext cx="6103938" cy="469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88.userapi.com/impg/OSKwehD2JrKBAkbV9G-5ssJbgONPhCP0jsVvUg/I1cK57rTUFQ.jpg?size=1080x694&amp;quality=95&amp;sign=0a12cfb7e42f6ae024399b723448b2f4&amp;type=album"/>
          <p:cNvPicPr/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2836" r="7777" b="3585"/>
          <a:stretch/>
        </p:blipFill>
        <p:spPr bwMode="auto">
          <a:xfrm>
            <a:off x="0" y="1228725"/>
            <a:ext cx="5562599" cy="408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48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endParaRPr lang="ru-RU" sz="800" dirty="0"/>
          </a:p>
        </p:txBody>
      </p:sp>
      <p:pic>
        <p:nvPicPr>
          <p:cNvPr id="4" name="Рисунок 3" descr="https://sun9-77.userapi.com/impg/ghiyYVGc2LSzeYRPWK4-XPOHPmojW3cwOSAuKA/NADnGLnVf6E.jpg?size=960x720&amp;quality=95&amp;sign=a2522b537f65046db122a4c79016db7a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987742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890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CCFFFF"/>
          </a:solidFill>
          <a:ln w="3810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endParaRPr lang="ru-RU" sz="800" dirty="0"/>
          </a:p>
        </p:txBody>
      </p:sp>
      <p:pic>
        <p:nvPicPr>
          <p:cNvPr id="3" name="Рисунок 2" descr="https://sun9-5.userapi.com/impg/fiUvuOT0nNOyAkaOMdXHKEyw6qYSi-_od9eFaw/nOCvjrWRFpw.jpg?size=1600x738&amp;quality=95&amp;sign=aebd7e892d4546c374aef37d6240df16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r="7349"/>
          <a:stretch/>
        </p:blipFill>
        <p:spPr bwMode="auto">
          <a:xfrm>
            <a:off x="1271587" y="514349"/>
            <a:ext cx="9648825" cy="58293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0517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460541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 anchor="t"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21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ноября отмечается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     Всемирный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день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       приветствий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. 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0" y="2460542"/>
            <a:ext cx="12192000" cy="4397457"/>
          </a:xfrm>
          <a:solidFill>
            <a:srgbClr val="CCFFFF"/>
          </a:solidFill>
          <a:ln w="38100">
            <a:solidFill>
              <a:srgbClr val="002060"/>
            </a:solidFill>
            <a:prstDash val="sysDash"/>
          </a:ln>
        </p:spPr>
        <p:txBody>
          <a:bodyPr anchor="t">
            <a:normAutofit lnSpcReduction="10000"/>
          </a:bodyPr>
          <a:lstStyle/>
          <a:p>
            <a:r>
              <a:rPr lang="ru-RU" sz="2800" dirty="0" smtClean="0"/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народа существуют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 обычаи приветствовать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 друга.  Узнайте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приветствия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пожимает друг другу руку,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спрашивает «Как ваш скот?»,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 встрече трется носами.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Объект 10" descr="https://sun9-84.userapi.com/impg/B9F1PK9VEeCel15KEcxA_pEDkTkTVAXFzGx2Qg/YA7goIgDhy8.jpg?size=1600x738&amp;quality=95&amp;sign=9445fc220da7e430ea7a275064888161&amp;type=album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1" t="9340" r="9558" b="342"/>
          <a:stretch/>
        </p:blipFill>
        <p:spPr bwMode="auto">
          <a:xfrm>
            <a:off x="5267324" y="0"/>
            <a:ext cx="5962651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un9-84.userapi.com/impg/cZ1Fzx4OwpW2AtNz5LbVwwfUmfMB1APCqPjZWQ/g_i43jGuK7A.jpg?size=1600x738&amp;quality=95&amp;sign=0877ebebc099491ef3e7dcac393618a1&amp;type=albu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r="8802" b="7315"/>
          <a:stretch/>
        </p:blipFill>
        <p:spPr bwMode="auto">
          <a:xfrm>
            <a:off x="6096000" y="3286126"/>
            <a:ext cx="5657850" cy="3571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70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endParaRPr lang="ru-RU" sz="800" dirty="0"/>
          </a:p>
        </p:txBody>
      </p:sp>
      <p:pic>
        <p:nvPicPr>
          <p:cNvPr id="3" name="Рисунок 2" descr="https://sun9-74.userapi.com/impg/LciN2wBsvRbaZa8Yh-_dn06xXIAyTJzIA8h7Cw/O7kxdMMuptQ.jpg?size=1024x767&amp;quality=95&amp;sign=360f6f6963b88c9ca09a5c3f416bf308&amp;type=alb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4" y="0"/>
            <a:ext cx="962977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30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4029075" cy="1256165"/>
          </a:xfrm>
          <a:solidFill>
            <a:srgbClr val="66CCFF"/>
          </a:solidFill>
        </p:spPr>
        <p:txBody>
          <a:bodyPr>
            <a:normAutofit/>
          </a:bodyPr>
          <a:lstStyle/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half" idx="1"/>
          </p:nvPr>
        </p:nvSpPr>
        <p:spPr>
          <a:xfrm>
            <a:off x="0" y="1"/>
            <a:ext cx="12192000" cy="6858000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РОССИЯ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Русские </a:t>
            </a:r>
            <a:r>
              <a:rPr lang="ru-RU" dirty="0" smtClean="0"/>
              <a:t>при встрече пожимают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друг </a:t>
            </a:r>
            <a:r>
              <a:rPr lang="ru-RU" dirty="0" smtClean="0"/>
              <a:t>другу правую руку.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66" y="0"/>
            <a:ext cx="4503891" cy="30025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3" y="2804222"/>
            <a:ext cx="5035116" cy="3692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92" y="3124200"/>
            <a:ext cx="5725308" cy="33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6858000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2" descr="https://sun9-84.userapi.com/impg/gP_x-w-shlSDLopoVvAzUvXcRLZy4ZZKQKWjFA/zvtOVrviQOQ.jpg?size=960x720&amp;quality=95&amp;sign=e2e4cd1e0040ab13a5b273066798ceba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2084"/>
          <a:stretch/>
        </p:blipFill>
        <p:spPr bwMode="auto">
          <a:xfrm>
            <a:off x="914399" y="71438"/>
            <a:ext cx="10182225" cy="67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8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endParaRPr lang="ru-RU" sz="800" dirty="0"/>
          </a:p>
        </p:txBody>
      </p:sp>
      <p:pic>
        <p:nvPicPr>
          <p:cNvPr id="4" name="Рисунок 3" descr="https://sun9-49.userapi.com/impg/s93XRTvs9-00pMzMzOxUphvlD6EmRlTrhqWLnA/Ss4b54iz_AQ.jpg?size=960x497&amp;quality=95&amp;sign=992dd563fd826115c27f1842a00e8348&amp;type=albu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r="7401"/>
          <a:stretch/>
        </p:blipFill>
        <p:spPr bwMode="auto">
          <a:xfrm>
            <a:off x="1114424" y="361951"/>
            <a:ext cx="9744075" cy="6267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4555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1" y="22108"/>
            <a:ext cx="8001000" cy="6835892"/>
          </a:xfrm>
          <a:solidFill>
            <a:srgbClr val="CCFFFF"/>
          </a:solidFill>
          <a:ln w="38100">
            <a:solidFill>
              <a:srgbClr val="002060"/>
            </a:solidFill>
            <a:prstDash val="dash"/>
          </a:ln>
        </p:spPr>
        <p:txBody>
          <a:bodyPr>
            <a:normAutofit/>
          </a:bodyPr>
          <a:lstStyle/>
          <a:p>
            <a:pPr algn="r"/>
            <a:endParaRPr lang="ru-RU" sz="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191000" cy="6858000"/>
          </a:xfr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ЛАТИНСКАЯ </a:t>
            </a:r>
            <a:r>
              <a:rPr lang="ru-RU" b="1" i="1" dirty="0">
                <a:solidFill>
                  <a:srgbClr val="7030A0"/>
                </a:solidFill>
              </a:rPr>
              <a:t>АМЕРИКА</a:t>
            </a:r>
            <a:endParaRPr lang="ru-RU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большинстве стран Латинской Америки рукопожатие принято и при приветствии, и при прощании.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Нередко при встрече можно наблюдать бурное выражение радости. У мужчин приняты объятия, особенно среди знакомых.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9"/>
          <a:stretch/>
        </p:blipFill>
        <p:spPr>
          <a:xfrm>
            <a:off x="4283255" y="22108"/>
            <a:ext cx="3838575" cy="34544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21" y="3296141"/>
            <a:ext cx="5602779" cy="3501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5" y="22108"/>
            <a:ext cx="1929405" cy="11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67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" y="0"/>
            <a:ext cx="12230100" cy="6858000"/>
          </a:xfr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txBody>
          <a:bodyPr anchor="t"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ЯПОНИЯ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Японии люди приветствуют друг друга при помощи поклона. 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и длинный поклон указывает на уважение.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происходит на татами, то нужно встать на колени,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поклониться. Поклон в Японии также используется,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поблагодарить, извиниться,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кого-то об одолжении.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2771378"/>
            <a:ext cx="5248152" cy="393611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71379"/>
            <a:ext cx="5901843" cy="3936114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78" y="123825"/>
            <a:ext cx="297560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3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FFFFCC"/>
          </a:solidFill>
          <a:ln w="38100">
            <a:solidFill>
              <a:srgbClr val="002060"/>
            </a:solidFill>
            <a:prstDash val="dash"/>
          </a:ln>
        </p:spPr>
        <p:txBody>
          <a:bodyPr anchor="t"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                         </a:t>
            </a:r>
            <a:r>
              <a:rPr lang="ru-RU" b="1" i="1" dirty="0" smtClean="0">
                <a:solidFill>
                  <a:srgbClr val="006600"/>
                </a:solidFill>
              </a:rPr>
              <a:t>ИНДИЯ</a:t>
            </a: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Индийцы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прикладываю две сложенные ладони к подбородку. 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 уважают или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здороваются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 старшим (более 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влиятельным) человеком, то допускается незначительный наклон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головы</a:t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сторону собеседника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ндийцы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 грубым жестом неуважения,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носки ботинок или другой обуви смотрят прямо на собеседника</a:t>
            </a:r>
            <a:r>
              <a:rPr lang="ru-RU" sz="2200" dirty="0" smtClean="0">
                <a:effectLst/>
              </a:rPr>
              <a:t>. 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b="1" dirty="0" smtClean="0">
                <a:solidFill>
                  <a:srgbClr val="92D050"/>
                </a:solidFill>
              </a:rPr>
              <a:t/>
            </a:r>
            <a:br>
              <a:rPr lang="ru-RU" b="1" dirty="0" smtClean="0">
                <a:solidFill>
                  <a:srgbClr val="92D050"/>
                </a:solidFill>
              </a:rPr>
            </a:b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662"/>
            <a:ext cx="5890063" cy="391712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94" y="2893661"/>
            <a:ext cx="5830006" cy="391712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49" y="152400"/>
            <a:ext cx="2828349" cy="159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256</Words>
  <Application>Microsoft Office PowerPoint</Application>
  <PresentationFormat>Широкоэкранный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 в старшей группе №1  Всемирный день приветствий</vt:lpstr>
      <vt:lpstr>   21 ноября отмечается       Всемирный день         приветствий.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ЯПОНИЯ  В Японии люди приветствуют друг друга при помощи поклона.   Более глубокий и длинный поклон указывает на уважение.   Если приветствие происходит на татами, то нужно встать на колени,   чтобы поклониться. Поклон в Японии также используется,   чтобы поблагодарить, извиниться, попросить кого-то об одолжении.</vt:lpstr>
      <vt:lpstr>                         ИНДИЯ Индийцы просто прикладываю две сложенные ладони к подбородку.  Если собеседника уважают или здороваются со старшим (более  влиятельным) человеком, то допускается незначительный наклон головы  в сторону собеседника. Индийцы считают грубым жестом неуважения,  если носки ботинок или другой обуви смотрят прямо на собеседника.    </vt:lpstr>
      <vt:lpstr>         В Замбезе  приветствуя друг друга –       хлопают в ладоши и приседают</vt:lpstr>
      <vt:lpstr>                ТИБЕТ</vt:lpstr>
      <vt:lpstr>                     КЕНИЯ</vt:lpstr>
      <vt:lpstr> ФИЛИППИНЫ</vt:lpstr>
      <vt:lpstr> ФРАНЦИЯ  Во Франции в неофициальной обстановке даже малознакомые люди изображают символичный поцелуй при встрече, поочередно прикасаются друг к другу щеками. Звучит французское приветствие: «Как оно идет?». </vt:lpstr>
      <vt:lpstr>              Пословицы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ноября отмечается Всемирный день приветствий.  </dc:title>
  <dc:creator>Пользователь</dc:creator>
  <cp:lastModifiedBy>Админ</cp:lastModifiedBy>
  <cp:revision>26</cp:revision>
  <dcterms:created xsi:type="dcterms:W3CDTF">2020-11-20T21:37:15Z</dcterms:created>
  <dcterms:modified xsi:type="dcterms:W3CDTF">2022-11-20T12:38:14Z</dcterms:modified>
</cp:coreProperties>
</file>