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1" r:id="rId9"/>
    <p:sldId id="262" r:id="rId10"/>
    <p:sldId id="263" r:id="rId11"/>
    <p:sldId id="264" r:id="rId12"/>
    <p:sldId id="265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063CF-3D3C-4B59-A11D-75EFA9CBC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F49A69-A0E4-4D2F-A7D0-014E03111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66D3C-9119-421B-88B8-73858646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273AA-C36A-4381-BDE6-33C8971E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433CC-8CE3-41E7-99AA-667D49DD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8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F8637-95E4-4740-B1B9-AF942542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D0B240-02E7-41F3-AC21-D46C5E65E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2C2F7-1BD8-40BF-9FE6-8EC3A9B6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B7942-5AAF-4053-8FE0-EDA803A7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D6A5A-EEDD-4066-8995-156A3EEC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7C7F0E-67DC-40C8-9C25-54A421303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0FC1F-48CC-4FC3-ABF9-7AB6F5CAB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E03688-8355-4318-B9F4-253891F9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B8DD5-522A-4971-B4C5-37870996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A1FA0-ACFB-4250-BDA0-FA6429F1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4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80FC7-D003-40E1-8FF4-BDCE414D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8ED08-3285-4D2A-93B1-D2608F815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ABA971-9148-45D3-B848-4A95485D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9CE3B-6658-444D-BD76-70D38AD7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2AA0E-2AC6-4738-8369-541A80A7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9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CE41-B9AF-40B7-B02A-F960EEE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AAC1D-1D9B-49D0-BC18-2856D8596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7F9CA1-ADDD-40E4-9D40-07616F1C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5234C-F569-4454-B822-C3A151AD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733BF-9189-4371-BB2C-9A944B89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8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BD8B0-F544-4421-B0CF-2DF2B584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CBDF9-8441-44EE-8E7A-55D51FBB1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98425F-BF67-4EF4-AED6-B0708732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F18519-4062-4A2B-8E37-8D81D313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F9ACB-4C26-4097-B092-0F7CFD41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2B4FB-4DC6-4125-B708-B5BD6BE8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5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D9210-2889-4217-B67C-E002053C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139B92-7468-42F2-A23C-245DF2D4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996DB6-4B45-4293-A89D-7719C35D9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4A69CD-3A0C-4B5D-9EFC-4D762C99F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952ADC-1B93-4DFD-8B84-EE4B81F87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AD0C94-D1EC-4B02-AB6A-DC1F0705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D2C024-84BA-4F3A-8883-CB590AD3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E5A110-3553-4D2A-8420-50105536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37883-3736-4F22-A9B3-E99D8311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4389B-B00D-46D4-AE9D-3E21E3D8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A29E50-FD93-473F-B53A-320ADC93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723D5E-0D03-4942-97F4-44D3D1BC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2206-9EC8-4B26-98D7-C954F95C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D23D71-DF9F-41CA-9785-2649868F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807D74-34C5-4E98-A095-918FF385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5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A9666-7AD4-4216-8361-85A00FEC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81FE5-EE8A-4331-A2F4-3E14681C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A41E9D-C0EE-43E0-93DF-5DC4B00B1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5E705-7339-4D77-A717-E11FBC58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4F0B7-A6DF-49A0-8E02-403C0305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835A8-6018-4835-84FB-C299ED64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2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2313-6636-4D08-B9F0-4B0D1D0E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8D8E8B-08EB-4FC5-A065-31531234A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874DA8-2028-427E-9A61-F350A5FC1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69581-D0BE-44A1-B043-20235BCA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2E680-060E-4389-8E1D-C565B570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3957D-3FDB-48E0-9C35-21961C32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7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6CD2F-075A-4E4E-8034-ADDB41A2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ABDA4-391B-44DA-9669-6AF0771C8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831D4-D90F-479A-B6D2-81CAD6412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F562-FE2E-40C5-9A81-FC9F781F4C82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B3016-E23E-4304-9409-9C9C36033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F2DC2-482F-445A-9D41-A3D39B0B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87F6-AF07-40FC-8B69-3652EC73D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9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0F65B-D5A3-4B83-A77E-FF854F74458A}"/>
              </a:ext>
            </a:extLst>
          </p:cNvPr>
          <p:cNvSpPr txBox="1"/>
          <p:nvPr/>
        </p:nvSpPr>
        <p:spPr>
          <a:xfrm>
            <a:off x="1967949" y="278297"/>
            <a:ext cx="9044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дошкольное образовательное учреждение «Детский сад № 1»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BFD20-BD64-478C-8DC1-2748DF524488}"/>
              </a:ext>
            </a:extLst>
          </p:cNvPr>
          <p:cNvSpPr txBox="1"/>
          <p:nvPr/>
        </p:nvSpPr>
        <p:spPr>
          <a:xfrm>
            <a:off x="2842591" y="1828800"/>
            <a:ext cx="6897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Экскурсия на почту в подготовительной группе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5F223-CC48-4CD3-A7BC-A5468A3CD64F}"/>
              </a:ext>
            </a:extLst>
          </p:cNvPr>
          <p:cNvSpPr txBox="1"/>
          <p:nvPr/>
        </p:nvSpPr>
        <p:spPr>
          <a:xfrm>
            <a:off x="7454348" y="5887101"/>
            <a:ext cx="389613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Титова О.В..</a:t>
            </a:r>
          </a:p>
        </p:txBody>
      </p:sp>
    </p:spTree>
    <p:extLst>
      <p:ext uri="{BB962C8B-B14F-4D97-AF65-F5344CB8AC3E}">
        <p14:creationId xmlns:p14="http://schemas.microsoft.com/office/powerpoint/2010/main" val="40469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02FDDE-0204-4DCB-A022-C5B08DC250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48" y="510554"/>
            <a:ext cx="4949688" cy="583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1CAC23-C088-495B-8582-1D251BB6E8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8" y="510554"/>
            <a:ext cx="4949688" cy="583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463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A8864-D050-44E0-9539-EE4110B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9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Побывали в посылочном отделе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AED19769-DE20-4F7C-9A01-474C1CA278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1823485"/>
            <a:ext cx="435133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3AB1E-1663-47DD-B129-0BDA352393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" y="1823485"/>
            <a:ext cx="455212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637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B2900-DA48-4CD3-9583-BE282BB9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4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Рабочее место приема и выдачи посылок, бандеролей и заказных писем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41D924B5-9038-4DCF-BFF9-0A0D6A7FE6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2" y="1232452"/>
            <a:ext cx="5247860" cy="5260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183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C7F03-686C-441C-936A-F14E6656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61225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0539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74D195-A9E7-4A81-9D2C-302C3B819A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35" y="327991"/>
            <a:ext cx="6738730" cy="6202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486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0D5683-2ED5-4A71-92A8-394414A4E7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3487"/>
            <a:ext cx="5327374" cy="4880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74B1BF-E9B6-4459-A02A-B036C44B40D0}"/>
              </a:ext>
            </a:extLst>
          </p:cNvPr>
          <p:cNvSpPr txBox="1"/>
          <p:nvPr/>
        </p:nvSpPr>
        <p:spPr>
          <a:xfrm>
            <a:off x="457200" y="337929"/>
            <a:ext cx="10714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Знакомство с работой почты – разгрузка прибывшей почты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C9D88-065D-4D4B-9580-BD0F2BB543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9" y="1063487"/>
            <a:ext cx="4611756" cy="4880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255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1FF6F-A258-4456-832C-0F64C7A8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18052"/>
            <a:ext cx="11350487" cy="7752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Знакомство с работой сортировщика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D9B3AA-0F34-40D5-9FE8-58CE89B4CE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11965"/>
            <a:ext cx="6483626" cy="4949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738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F646AF-B836-48CB-8698-94D9F67C1C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7" y="347869"/>
            <a:ext cx="6559826" cy="6162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937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D6776-A875-4DA7-861A-3C9E8F61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1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Интересный подарок детских журналов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4F25EF-DB91-440D-AE91-9353B17DF4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53" y="1451113"/>
            <a:ext cx="4989442" cy="5041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479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ED98A-DB24-4B8E-9E8E-9390B52B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5963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Знакомство с работой почтальона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F80720-B6C5-444F-8263-CA775988CF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9" y="1232453"/>
            <a:ext cx="6003234" cy="5260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01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F443D-8CFA-4104-9D1E-FB215E3A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Рассмотрели раскладку корреспонденции для почтальона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83C1F-2A89-4C2D-81E8-D33DCB177C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485106"/>
            <a:ext cx="5325374" cy="5154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353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6EA22-3A2D-43FF-9785-02595A90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Помогли проштамповать письма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C58962-AA50-4785-BFEF-BB92A3DAD4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1606965"/>
            <a:ext cx="435133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E9207-3B08-4948-8E28-3572497A26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7" y="1606964"/>
            <a:ext cx="4516991" cy="4351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6825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70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Знакомство с работой сортировщика</vt:lpstr>
      <vt:lpstr>Презентация PowerPoint</vt:lpstr>
      <vt:lpstr>Интересный подарок детских журналов</vt:lpstr>
      <vt:lpstr>Знакомство с работой почтальона</vt:lpstr>
      <vt:lpstr>Рассмотрели раскладку корреспонденции для почтальона</vt:lpstr>
      <vt:lpstr>Помогли проштамповать письма</vt:lpstr>
      <vt:lpstr>Презентация PowerPoint</vt:lpstr>
      <vt:lpstr>Побывали в посылочном отделе</vt:lpstr>
      <vt:lpstr>Рабочее место приема и выдачи посылок, бандеролей и заказных писем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Azerty</dc:creator>
  <cp:lastModifiedBy>Azerty</cp:lastModifiedBy>
  <cp:revision>18</cp:revision>
  <dcterms:created xsi:type="dcterms:W3CDTF">2024-01-13T08:36:24Z</dcterms:created>
  <dcterms:modified xsi:type="dcterms:W3CDTF">2024-01-13T11:31:04Z</dcterms:modified>
</cp:coreProperties>
</file>