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4660"/>
  </p:normalViewPr>
  <p:slideViewPr>
    <p:cSldViewPr>
      <p:cViewPr varScale="1">
        <p:scale>
          <a:sx n="83" d="100"/>
          <a:sy n="83" d="100"/>
        </p:scale>
        <p:origin x="-15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1D3C-F17A-42AC-AE3D-40655A0AF16B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3867-1F13-4E2F-9596-0E7B70506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429684" cy="3571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№1»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357694"/>
            <a:ext cx="3786214" cy="1714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Омельченко И.С.</a:t>
            </a:r>
          </a:p>
          <a:p>
            <a:pPr>
              <a:lnSpc>
                <a:spcPct val="150000"/>
              </a:lnSpc>
            </a:pP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«Азбука Приозерска»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мельченкоИС\Desktop\tild3161-3233-4063-b836-336165393863_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4685687" cy="386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Пособие «Азбука Приозерска»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909" t="13574" r="14223" b="12241"/>
          <a:stretch>
            <a:fillRect/>
          </a:stretch>
        </p:blipFill>
        <p:spPr bwMode="auto">
          <a:xfrm>
            <a:off x="142844" y="857232"/>
            <a:ext cx="421788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6250" t="781" r="6250" b="1953"/>
          <a:stretch>
            <a:fillRect/>
          </a:stretch>
        </p:blipFill>
        <p:spPr bwMode="auto">
          <a:xfrm rot="16200000">
            <a:off x="4880769" y="1762909"/>
            <a:ext cx="2169825" cy="321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t="9375" r="3125" b="3125"/>
          <a:stretch>
            <a:fillRect/>
          </a:stretch>
        </p:blipFill>
        <p:spPr bwMode="auto">
          <a:xfrm rot="10800000">
            <a:off x="6402152" y="571480"/>
            <a:ext cx="274184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t="6250" r="5468" b="4687"/>
          <a:stretch>
            <a:fillRect/>
          </a:stretch>
        </p:blipFill>
        <p:spPr bwMode="auto">
          <a:xfrm rot="10800000">
            <a:off x="5070378" y="3979521"/>
            <a:ext cx="4073622" cy="287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1071546"/>
            <a:ext cx="2786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Приозерск – при озере и реках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Приозерск – лесная сторона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Приозерск истории страница,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Нам дороже золота она!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Н.Синютина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4857760"/>
            <a:ext cx="3929090" cy="185738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Эту книжку сделал я, </a:t>
            </a:r>
          </a:p>
          <a:p>
            <a:pPr mar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Ну и все мои друзья, </a:t>
            </a:r>
          </a:p>
          <a:p>
            <a:pPr mar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Буду дома я читать, </a:t>
            </a:r>
          </a:p>
          <a:p>
            <a:pPr mar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Родной город познавать.</a:t>
            </a:r>
            <a:endParaRPr lang="ru-RU" sz="2400" dirty="0"/>
          </a:p>
        </p:txBody>
      </p:sp>
      <p:pic>
        <p:nvPicPr>
          <p:cNvPr id="2051" name="Picture 3" descr="C:\Users\ОмельченкоИС\Downloads\IMG_8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0567" y="726287"/>
            <a:ext cx="581029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ОмельченкоИС\Downloads\IMG_8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83129" y="603251"/>
            <a:ext cx="4826005" cy="361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554683"/>
          </a:xfrm>
        </p:spPr>
        <p:txBody>
          <a:bodyPr>
            <a:normAutofit fontScale="47500" lnSpcReduction="20000"/>
          </a:bodyPr>
          <a:lstStyle/>
          <a:p>
            <a:pPr marL="0" algn="just">
              <a:lnSpc>
                <a:spcPct val="170000"/>
              </a:lnSpc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Дошкольный возраст — яркая, неповторимая страница в жизни каждого человека, это время первоначального становления личности, формирование основ самосознания и индивидуальности ребенка и очень важно посеять, и вырастить в детской душе семена любви к родной природе, родному дому, семье, детскому саду, городу, Отечеству.</a:t>
            </a:r>
          </a:p>
          <a:p>
            <a:pPr marL="0" algn="just">
              <a:lnSpc>
                <a:spcPct val="170000"/>
              </a:lnSpc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Естественен интерес детей к своему месту жительства, но сведения, узнаваемые малышами из окружающего мира, часто бедны и разобщены. Чтобы детям было интересно знакомиться с историей города и края, достопримечательностями, я постаралась отобрать материал, способный вызвать у детей интерес. Пособие соответствует возрастным физиологическим и психологическим особенностям детей старшего дошкольного возраста, учитывается наглядно-действенный и наглядно-образный характер мышления дошкольников. Живой эмоциональный отклик и положительное отношение вызывают узнаваемые детьми фотографии, расположенные рядом с описанием  предметов и объектов, имеющих отношение к родному городу. Материал представлен в виде азбуки, на каждую из букв алфавита, подобрана информация, которую может прочесть для младших дошкольников взрослый – педагог или родитель, а старшие дошкольники или школьники могут прочесть самостоятельно, расширяя круг знаний.</a:t>
            </a:r>
          </a:p>
          <a:p>
            <a:pPr marL="0" algn="just">
              <a:lnSpc>
                <a:spcPct val="170000"/>
              </a:lnSpc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	Пособие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позволяет педагогу вовлечь дошкольников в изучение родного края, расширяет возможности распространения знаний об его истории, об особенностях его современной жизни, периоде становления и активного развития, о особенностях флоры и фауны, водных объектах, о его достопримечательностях, промышленности, городских зданиях и учреждениях, трудовой деятельности людей, деятелях культуры, знаменитых земляках. Способствует воспитанию гордости за свою малую Родину, желание сделать ее лучше.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0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Описание пособия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Паспорт проекта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Название проекта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«Азбука Приозерска»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учитель – логопед Омельченко Инна Сергеевна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Направленность проекта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познавательный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родители (законные представители) воспитанников и дети подготовительной группы компенсирующей направленности, учитель – логопед.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Сроки реализации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сентябрь 2020 – май 2021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проекта -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детей о родном городе,  развитие речи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 проекта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наглядно – дидактическое пособие «Азбука Приозерска»</a:t>
            </a:r>
          </a:p>
          <a:p>
            <a:pPr marL="514350" indent="-51435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Этапы реализации проекта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607223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Целевой раздел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(подготовительный этап)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Обдумывание идеи проекта.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пределение достопримечательностей, людей, событий на все буквы русского алфавита, сбор информации по достопримечательностям родного города.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 с детьми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информации о городе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иллюстративного материала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Отбор поэтической и художественной литературы, фото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 С. Лихачев писал: «Воспитание любви к родному краю, к родной культуре, к родному городу, к родной речи — задача первостепенной важности, и нет необходимости это доказывать. Но как воспитать эту любовь? Она начинается с малого —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человечеству». Базовым этапом формирования у детей любви к Родине следует считать накопление ими социального опыта жизни в своем городе, селе, усвоение принятых в нем норм поведения, взаимоотношений, приобщение к миру его культуры. Любовь к Отчизне начинается с любви к своей малой Родине — месту, где человек родился. В этой связи, огромное значение имеет ознакомление детей с историческим, культурным, национальным, природно-экологическим своеобразием родного региона. Любовь к Родине, стремление служить своему народу, своей стране, чувство национальной гордости не возникают у людей сами по себе. С самого раннего возраста, необходимо целенаправленное воздействие на человека. При этом надо помнить, что любовь к Родине начинается с ощущения родного края, земли на которой родился и рос. Актуальность проекта связана с развитием ценностных ориентаций дошкольника в рамках требований ФГОС дошкольного образования и направлена на патриотическое воспитание подрастающего поколения.</a:t>
            </a:r>
          </a:p>
          <a:p>
            <a:pPr algn="just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786874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представлений детей о родном городе,</a:t>
            </a:r>
            <a:r>
              <a:rPr lang="ru-RU" sz="1300" dirty="0" smtClean="0"/>
              <a:t>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развитие речи.</a:t>
            </a: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расширять знания детей о родном городе, о растительном и животном мире.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приобщать к истории и культуре родного города, местным достопримечательностям</a:t>
            </a:r>
            <a:r>
              <a:rPr lang="ru-RU" sz="1300" dirty="0" smtClean="0"/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формировать у детей чувства любви к родному краю, своей малой родине.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развивать у детей речь, мышление, воображение, умение анализировать, сравнивать посредством специальных игр и упражнений.</a:t>
            </a: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Развивающие задачи: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развивать опыт монологической речи на основе высказываний о достопримечательностях города, знаменитых людях, событиях.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развивать у детей связную речь, обогащать и активизировать словарь.</a:t>
            </a:r>
          </a:p>
          <a:p>
            <a:pPr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отивировать ребенка на активное изучение родного края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воспитывать умение видеть красоту родного города, радоваться ей и беречь.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вовлекать родителей в образовательный процесс для совместной работы по изучению города, ориентировать их на патриотическое воспитание в семье.</a:t>
            </a:r>
          </a:p>
          <a:p>
            <a:pPr algn="just">
              <a:buFontTx/>
              <a:buChar char="-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Знания, полученные во время проекта, помогли повысить значимость патриотического воспитания детей, формированию патриотических чувств у дошкольников. Родители убедились в том, насколько актуальна тема изучения родного города. Проект очень заинтересовал детей и взрослых, сплотил родителей и детей, способствовал в воспитании будущих граждан своего города и страны. Долгосрочность проекта позволила включится всем ребятам без исключения, смотря на своих друзей те, кто в начале года был безынициативен,  с удовольствием рассказывали о выбранной теме в середине и к концу года.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 этапы проекта прошли через разные виды деятельности, использовался развивающий, дифференцированный подход к каждому ребёнку. Родители вместе с детьми представили очень интересную информацию по теме «улицы нашего города», «финские постройки»,  «Ладога – крупнейшее озеро Европы»,  «остров Каменистый», «эскадрилья Ларионова», «киносъемки в Приозерске» и много др.,  сопровождали свои рассказы показом фотографий о родном городе.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Содержательный раздел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0563492"/>
              </p:ext>
            </p:extLst>
          </p:nvPr>
        </p:nvGraphicFramePr>
        <p:xfrm>
          <a:off x="214282" y="571480"/>
          <a:ext cx="8715437" cy="624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7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4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84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2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4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15.09.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Проблематика проекта.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Обсуждение и выяснение запроса детей по модели «трёх вопросов» - что мы знаем о родном городе, что мы хотим узнать, как узнать.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рассматривание картин с изображением города.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Ответы на вопросы, высказывания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865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родителей с темой и целями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с родителями, обмен мнениями.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детьми и родителями достопримечательности города и соответствующей буквы.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62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города. Коллективная работа – фото - коллаж  «Мое любимое место в Приозерске». Чтение авторских произведений.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Беседа, методическая раз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работка –презентация.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Выразительное прочтение.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Аппликация, рассказы детей о событии и месте зафиксированном на фото.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47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Поэтическая гостиная «Любимый Приозерск»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праздника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«День любимого города»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стихотворений о любимом городе, выразительное чтение стихов.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66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течении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Монологические рассказы детей по подготовленному с родителями плану о выбранной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достопримечательности города.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печатных материалов с изображением места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Рассказы детей, обмен впечатлениями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1437090"/>
              </p:ext>
            </p:extLst>
          </p:nvPr>
        </p:nvGraphicFramePr>
        <p:xfrm>
          <a:off x="142844" y="1"/>
          <a:ext cx="8858313" cy="668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4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5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3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7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53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военной историей родного края, экскурсия на мемориал воинам-освободителям, в Крепость – музей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Презентация, организация экскурсии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Высказывания детей, обзор экспонатов музея, обмен впечатлениями.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73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Посещение хутора «Милка»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экскурсии, сопровождение детей и родителей на восстановленный хутор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хижиной древнего человека, проживающего на территории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Приозерского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района,  добывание огня, раскопки на территории ведения боёв во время Второй мировой войны при помощи металлоискателя, контактный зоопарк,  чаепитие.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43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течении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Индивидуальная работа над задачами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Индивидуальная работа с каждым участником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сообщения о выбранном объекте.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838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течении года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пособия «Азбука Приозерска»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недостающего материала и систематизация материалов, подготовленных родителями и детьми к печати, печать пособия.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 впечатлениями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Мероприятия, проведенные в  рамках   проекта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119" t="7143" r="7737" b="11904"/>
          <a:stretch>
            <a:fillRect/>
          </a:stretch>
        </p:blipFill>
        <p:spPr bwMode="auto">
          <a:xfrm>
            <a:off x="357158" y="785794"/>
            <a:ext cx="4572032" cy="337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628" y="928670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Посещение хутора «Милка», экскурсия в музей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C:\Users\ИннаВася\Desktop\CAADonsoGtI.jpg"/>
          <p:cNvPicPr>
            <a:picLocks noChangeAspect="1" noChangeArrowheads="1"/>
          </p:cNvPicPr>
          <p:nvPr/>
        </p:nvPicPr>
        <p:blipFill>
          <a:blip r:embed="rId4" cstate="print"/>
          <a:srcRect b="18293"/>
          <a:stretch>
            <a:fillRect/>
          </a:stretch>
        </p:blipFill>
        <p:spPr bwMode="auto">
          <a:xfrm>
            <a:off x="5072066" y="1214423"/>
            <a:ext cx="3929090" cy="57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побывали в музее. в котором собраны предметы быта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конца восемнадцатого – начала двадцатого века, найденные на этой территории, удивительные артефакты глубокой древности.</a:t>
            </a:r>
            <a:endParaRPr lang="ru-RU" sz="1200" dirty="0"/>
          </a:p>
        </p:txBody>
      </p:sp>
      <p:pic>
        <p:nvPicPr>
          <p:cNvPr id="8" name="Picture 2" descr="https://sun9-51.userapi.com/impg/ZYpOgH4PtHoomk_QZ9XT_dZa2QyQ2TSwRB21NQ/YJJONWbmWN0.jpg?size=1600x900&amp;quality=96&amp;sign=7c1668a2fb2f4d1f6ed4dc82b591251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14884"/>
            <a:ext cx="3786214" cy="228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2428892" cy="35719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Экскурсии по родному городу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9454" y="5214950"/>
            <a:ext cx="1757346" cy="91121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ИннаВася\Desktop\QqnnHEWp7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85992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ннаВася\Desktop\NuOJF_ssl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20171108_1134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3357586" cy="2181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IMG_20171108_122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714488"/>
            <a:ext cx="24540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ОмельченкоИС\Downloads\IMG_86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270512" y="587348"/>
            <a:ext cx="3555968" cy="266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мельченкоИ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757610" cy="64291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Поэтическая гостиная «Любимый Приозерск»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ИннаВася\Desktop\D3RJmWyo8L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7363" b="22658"/>
          <a:stretch>
            <a:fillRect/>
          </a:stretch>
        </p:blipFill>
        <p:spPr bwMode="auto">
          <a:xfrm>
            <a:off x="5214942" y="285728"/>
            <a:ext cx="33944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ннаВася\Desktop\CPiimyUIPYE.jpg"/>
          <p:cNvPicPr>
            <a:picLocks noChangeAspect="1" noChangeArrowheads="1"/>
          </p:cNvPicPr>
          <p:nvPr/>
        </p:nvPicPr>
        <p:blipFill>
          <a:blip r:embed="rId4" cstate="print"/>
          <a:srcRect t="26459"/>
          <a:stretch>
            <a:fillRect/>
          </a:stretch>
        </p:blipFill>
        <p:spPr bwMode="auto">
          <a:xfrm>
            <a:off x="5715008" y="3571876"/>
            <a:ext cx="3071834" cy="301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86446" y="3244334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Беседы и презентации нового материала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39" b="3871"/>
          <a:stretch/>
        </p:blipFill>
        <p:spPr>
          <a:xfrm>
            <a:off x="285720" y="357166"/>
            <a:ext cx="384662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5" b="2896"/>
          <a:stretch/>
        </p:blipFill>
        <p:spPr>
          <a:xfrm>
            <a:off x="214282" y="2928934"/>
            <a:ext cx="5500726" cy="37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535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Муниципальное дошкольное образовательное учреждение  «Детский сад №1»   </vt:lpstr>
      <vt:lpstr>Паспорт проекта</vt:lpstr>
      <vt:lpstr>Этапы реализации проекта</vt:lpstr>
      <vt:lpstr>Слайд 4</vt:lpstr>
      <vt:lpstr>Содержательный раздел</vt:lpstr>
      <vt:lpstr>Слайд 6</vt:lpstr>
      <vt:lpstr>Мероприятия, проведенные в  рамках   проекта</vt:lpstr>
      <vt:lpstr>Экскурсии по родному городу </vt:lpstr>
      <vt:lpstr>  Поэтическая гостиная «Любимый Приозерск» </vt:lpstr>
      <vt:lpstr>Пособие «Азбука Приозерска»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Площадка Приозерск   Курсы повышения квалификации  «Проектная деятельность в дошкольной образовательной организации в условиях реализации ФГОС ДО»</dc:title>
  <dc:creator>ОмельченкоИС</dc:creator>
  <cp:lastModifiedBy>ОмельченкоИС</cp:lastModifiedBy>
  <cp:revision>74</cp:revision>
  <dcterms:created xsi:type="dcterms:W3CDTF">2022-02-28T11:13:23Z</dcterms:created>
  <dcterms:modified xsi:type="dcterms:W3CDTF">2022-03-14T12:31:48Z</dcterms:modified>
</cp:coreProperties>
</file>